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92" r:id="rId7"/>
    <p:sldMasterId id="2147484208" r:id="rId8"/>
    <p:sldMasterId id="2147484220" r:id="rId9"/>
    <p:sldMasterId id="2147484232" r:id="rId10"/>
    <p:sldMasterId id="2147484244" r:id="rId11"/>
    <p:sldMasterId id="2147484316" r:id="rId12"/>
    <p:sldMasterId id="2147484328" r:id="rId13"/>
    <p:sldMasterId id="2147484732" r:id="rId14"/>
    <p:sldMasterId id="2147484756" r:id="rId15"/>
    <p:sldMasterId id="2147484780" r:id="rId16"/>
    <p:sldMasterId id="2147484792" r:id="rId17"/>
    <p:sldMasterId id="2147484816" r:id="rId18"/>
    <p:sldMasterId id="2147484828" r:id="rId19"/>
    <p:sldMasterId id="2147484840" r:id="rId20"/>
  </p:sldMasterIdLst>
  <p:notesMasterIdLst>
    <p:notesMasterId r:id="rId147"/>
  </p:notesMasterIdLst>
  <p:handoutMasterIdLst>
    <p:handoutMasterId r:id="rId148"/>
  </p:handoutMasterIdLst>
  <p:sldIdLst>
    <p:sldId id="258" r:id="rId21"/>
    <p:sldId id="657" r:id="rId22"/>
    <p:sldId id="710" r:id="rId23"/>
    <p:sldId id="711" r:id="rId24"/>
    <p:sldId id="664" r:id="rId25"/>
    <p:sldId id="665" r:id="rId26"/>
    <p:sldId id="712" r:id="rId27"/>
    <p:sldId id="713" r:id="rId28"/>
    <p:sldId id="560" r:id="rId29"/>
    <p:sldId id="269" r:id="rId30"/>
    <p:sldId id="271" r:id="rId31"/>
    <p:sldId id="272" r:id="rId32"/>
    <p:sldId id="274" r:id="rId33"/>
    <p:sldId id="275" r:id="rId34"/>
    <p:sldId id="276" r:id="rId35"/>
    <p:sldId id="277" r:id="rId36"/>
    <p:sldId id="846" r:id="rId37"/>
    <p:sldId id="278" r:id="rId38"/>
    <p:sldId id="279" r:id="rId39"/>
    <p:sldId id="740" r:id="rId40"/>
    <p:sldId id="847" r:id="rId41"/>
    <p:sldId id="416" r:id="rId42"/>
    <p:sldId id="417" r:id="rId43"/>
    <p:sldId id="418" r:id="rId44"/>
    <p:sldId id="849" r:id="rId45"/>
    <p:sldId id="420" r:id="rId46"/>
    <p:sldId id="478" r:id="rId47"/>
    <p:sldId id="850" r:id="rId48"/>
    <p:sldId id="851" r:id="rId49"/>
    <p:sldId id="852" r:id="rId50"/>
    <p:sldId id="853" r:id="rId51"/>
    <p:sldId id="854" r:id="rId52"/>
    <p:sldId id="855" r:id="rId53"/>
    <p:sldId id="856" r:id="rId54"/>
    <p:sldId id="857" r:id="rId55"/>
    <p:sldId id="858" r:id="rId56"/>
    <p:sldId id="859" r:id="rId57"/>
    <p:sldId id="425" r:id="rId58"/>
    <p:sldId id="476" r:id="rId59"/>
    <p:sldId id="564" r:id="rId60"/>
    <p:sldId id="565" r:id="rId61"/>
    <p:sldId id="566" r:id="rId62"/>
    <p:sldId id="567" r:id="rId63"/>
    <p:sldId id="568" r:id="rId64"/>
    <p:sldId id="569" r:id="rId65"/>
    <p:sldId id="862" r:id="rId66"/>
    <p:sldId id="860" r:id="rId67"/>
    <p:sldId id="804" r:id="rId68"/>
    <p:sldId id="805" r:id="rId69"/>
    <p:sldId id="806" r:id="rId70"/>
    <p:sldId id="807" r:id="rId71"/>
    <p:sldId id="808" r:id="rId72"/>
    <p:sldId id="809" r:id="rId73"/>
    <p:sldId id="810" r:id="rId74"/>
    <p:sldId id="811" r:id="rId75"/>
    <p:sldId id="812" r:id="rId76"/>
    <p:sldId id="813" r:id="rId77"/>
    <p:sldId id="814" r:id="rId78"/>
    <p:sldId id="815" r:id="rId79"/>
    <p:sldId id="816" r:id="rId80"/>
    <p:sldId id="817" r:id="rId81"/>
    <p:sldId id="818" r:id="rId82"/>
    <p:sldId id="819" r:id="rId83"/>
    <p:sldId id="820" r:id="rId84"/>
    <p:sldId id="821" r:id="rId85"/>
    <p:sldId id="397" r:id="rId86"/>
    <p:sldId id="398" r:id="rId87"/>
    <p:sldId id="508" r:id="rId88"/>
    <p:sldId id="509" r:id="rId89"/>
    <p:sldId id="510" r:id="rId90"/>
    <p:sldId id="511" r:id="rId91"/>
    <p:sldId id="512" r:id="rId92"/>
    <p:sldId id="513" r:id="rId93"/>
    <p:sldId id="514" r:id="rId94"/>
    <p:sldId id="515" r:id="rId95"/>
    <p:sldId id="516" r:id="rId96"/>
    <p:sldId id="517" r:id="rId97"/>
    <p:sldId id="518" r:id="rId98"/>
    <p:sldId id="519" r:id="rId99"/>
    <p:sldId id="520" r:id="rId100"/>
    <p:sldId id="521" r:id="rId101"/>
    <p:sldId id="522" r:id="rId102"/>
    <p:sldId id="757" r:id="rId103"/>
    <p:sldId id="758" r:id="rId104"/>
    <p:sldId id="759" r:id="rId105"/>
    <p:sldId id="760" r:id="rId106"/>
    <p:sldId id="761" r:id="rId107"/>
    <p:sldId id="762" r:id="rId108"/>
    <p:sldId id="763" r:id="rId109"/>
    <p:sldId id="764" r:id="rId110"/>
    <p:sldId id="765" r:id="rId111"/>
    <p:sldId id="766" r:id="rId112"/>
    <p:sldId id="767" r:id="rId113"/>
    <p:sldId id="768" r:id="rId114"/>
    <p:sldId id="822" r:id="rId115"/>
    <p:sldId id="823" r:id="rId116"/>
    <p:sldId id="824" r:id="rId117"/>
    <p:sldId id="825" r:id="rId118"/>
    <p:sldId id="826" r:id="rId119"/>
    <p:sldId id="827" r:id="rId120"/>
    <p:sldId id="828" r:id="rId121"/>
    <p:sldId id="829" r:id="rId122"/>
    <p:sldId id="830" r:id="rId123"/>
    <p:sldId id="831" r:id="rId124"/>
    <p:sldId id="832" r:id="rId125"/>
    <p:sldId id="833" r:id="rId126"/>
    <p:sldId id="834" r:id="rId127"/>
    <p:sldId id="835" r:id="rId128"/>
    <p:sldId id="836" r:id="rId129"/>
    <p:sldId id="837" r:id="rId130"/>
    <p:sldId id="838" r:id="rId131"/>
    <p:sldId id="839" r:id="rId132"/>
    <p:sldId id="840" r:id="rId133"/>
    <p:sldId id="841" r:id="rId134"/>
    <p:sldId id="842" r:id="rId135"/>
    <p:sldId id="843" r:id="rId136"/>
    <p:sldId id="844" r:id="rId137"/>
    <p:sldId id="427" r:id="rId138"/>
    <p:sldId id="413" r:id="rId139"/>
    <p:sldId id="861" r:id="rId140"/>
    <p:sldId id="780" r:id="rId141"/>
    <p:sldId id="781" r:id="rId142"/>
    <p:sldId id="782" r:id="rId143"/>
    <p:sldId id="783" r:id="rId144"/>
    <p:sldId id="784" r:id="rId145"/>
    <p:sldId id="785" r:id="rId146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D1"/>
    <a:srgbClr val="FFFFFF"/>
    <a:srgbClr val="E3E74B"/>
    <a:srgbClr val="000000"/>
    <a:srgbClr val="BDD6E1"/>
    <a:srgbClr val="9E0F07"/>
    <a:srgbClr val="07850C"/>
    <a:srgbClr val="11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>
        <p:scale>
          <a:sx n="70" d="100"/>
          <a:sy n="70" d="100"/>
        </p:scale>
        <p:origin x="-2706" y="-10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38" Type="http://schemas.openxmlformats.org/officeDocument/2006/relationships/slide" Target="slides/slide118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28" Type="http://schemas.openxmlformats.org/officeDocument/2006/relationships/slide" Target="slides/slide108.xml"/><Relationship Id="rId144" Type="http://schemas.openxmlformats.org/officeDocument/2006/relationships/slide" Target="slides/slide124.xml"/><Relationship Id="rId14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18" Type="http://schemas.openxmlformats.org/officeDocument/2006/relationships/slide" Target="slides/slide98.xml"/><Relationship Id="rId134" Type="http://schemas.openxmlformats.org/officeDocument/2006/relationships/slide" Target="slides/slide114.xml"/><Relationship Id="rId139" Type="http://schemas.openxmlformats.org/officeDocument/2006/relationships/slide" Target="slides/slide11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50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16" Type="http://schemas.openxmlformats.org/officeDocument/2006/relationships/slide" Target="slides/slide96.xml"/><Relationship Id="rId124" Type="http://schemas.openxmlformats.org/officeDocument/2006/relationships/slide" Target="slides/slide104.xml"/><Relationship Id="rId129" Type="http://schemas.openxmlformats.org/officeDocument/2006/relationships/slide" Target="slides/slide109.xml"/><Relationship Id="rId137" Type="http://schemas.openxmlformats.org/officeDocument/2006/relationships/slide" Target="slides/slide11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40" Type="http://schemas.openxmlformats.org/officeDocument/2006/relationships/slide" Target="slides/slide120.xml"/><Relationship Id="rId145" Type="http://schemas.openxmlformats.org/officeDocument/2006/relationships/slide" Target="slides/slide1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14" Type="http://schemas.openxmlformats.org/officeDocument/2006/relationships/slide" Target="slides/slide94.xml"/><Relationship Id="rId119" Type="http://schemas.openxmlformats.org/officeDocument/2006/relationships/slide" Target="slides/slide99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30" Type="http://schemas.openxmlformats.org/officeDocument/2006/relationships/slide" Target="slides/slide110.xml"/><Relationship Id="rId135" Type="http://schemas.openxmlformats.org/officeDocument/2006/relationships/slide" Target="slides/slide115.xml"/><Relationship Id="rId143" Type="http://schemas.openxmlformats.org/officeDocument/2006/relationships/slide" Target="slides/slide123.xml"/><Relationship Id="rId148" Type="http://schemas.openxmlformats.org/officeDocument/2006/relationships/handoutMaster" Target="handoutMasters/handoutMaster1.xml"/><Relationship Id="rId15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slide" Target="slides/slide121.xml"/><Relationship Id="rId146" Type="http://schemas.openxmlformats.org/officeDocument/2006/relationships/slide" Target="slides/slide12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52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DA1F17B2-C431-432E-B769-C081526B0C7A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7435E97D-3A64-48B6-A6F3-80439B24D2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076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DAB1E81A-128B-4CA6-A2D1-EE06F58C73C6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E3F97A63-95B8-4A3B-9C47-0998C082A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0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0F455B-9348-4FBA-B7CE-9D6AE3D183D8}" type="slidenum">
              <a:rPr lang="es-ES" smtClean="0">
                <a:latin typeface="Times" pitchFamily="18" charset="0"/>
              </a:rPr>
              <a:pPr/>
              <a:t>22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D581-0AD9-4D1F-B41A-65FBA35883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9F8E4-DEFF-417B-B6DE-12E13E154B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1EE0E-E60F-4909-A80F-05C182267783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344D3-98BC-487F-A6E2-94D6C5B526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FD2F1-384A-4E7F-932D-178C76562E42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88AC9-4A93-43B0-8D28-7B0F4B9C56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32A31-B2BF-41D2-8B1D-4F2F89A49C0C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DA832-036E-4A17-88DE-C0564559CC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DDE19-BBCE-4C72-BA46-3CB39AC1AA0B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2544A-48BC-4ACD-82BC-F3DD3DDFC8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ED890-0E3F-49D6-A395-7E9A41F537E4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038C8-7C62-4AD2-9F0D-F51F247AC6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D562B-3089-42CF-9E2C-AAE4F4CDCA40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4110F-586B-45D8-A5B8-2E9D30235E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04B72-0A79-4B4E-8EDC-CC2E97D25CEF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74A6D-4C21-4FC8-9393-753CB4FC4A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1AC0A-E13E-4F68-A72D-DAB6EB85B03A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4E2D6-3CFA-45B8-A50E-B8F972245E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CE035-0096-422B-B6F2-ED7DFC17F6BF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551F5-2752-48E6-B283-134DF6FEE6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82EC-D354-48DC-83B5-FDE01A17D3F6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8FB59-A54C-44B8-9891-F258970C6F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B949B-E1F4-4491-8529-BA9F02B1E4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9C684-18DE-4C60-B7F3-25B490D3710C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77D0B-8A3C-4503-AFD0-3E137A9155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0126-6B8D-42C4-BF49-ABCAE8C8181B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36E43-016C-4B92-94F9-CF5A8D6CAE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A3367-C40F-451C-AAC2-3D16F7A4093E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66402-33CC-4FF0-B581-6407DEE34D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984EF-4744-460C-AC1B-34E71E587DE4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F8836-EE25-415D-BB5B-062D6CAB0B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9CB8-3058-4DEA-BF1D-70E36E1C13C6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FE40-23C2-4B7B-AFDA-87201B4B58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209C-EA03-435C-8360-2B57F471B1E8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930FA-CE13-46CD-82EC-9DA781617D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8FAF8-396E-495B-A7A0-DF0100C0565B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E7ED-CBE7-4C51-893D-8940BC0D38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EF9DD-B67E-4CC7-BB95-F44B4C9A0463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805B7-7878-4F3A-8E66-F89B227F1A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EE60F-9E47-4982-A707-7506750B4E97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A673-5564-4B74-A19B-11F02C3CE6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5C9A2-6F82-4E05-A3F9-EB8DDCA05E73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E7CB4-8927-49D9-A503-640C12BF95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FDD0-2CD8-479D-9C00-ABCE8F20AC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348F9-7978-4A6B-8941-A6A7E22E8698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C2401-06FD-4460-B323-2139D38CA1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DCC4C-082C-4AD0-B9C5-CBDAE4B4D2CA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C6020-49D0-4F7C-98FE-382DBC48FA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810B-366A-45FC-AE93-E7465814AE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E4679-B50C-4641-8F19-10BE2DE967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F435C-7C5F-4C3D-BA11-13487330CE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0060-F180-492F-9467-044D6197B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E7B0-F991-402D-B82F-3839273C17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874C3-F8B6-47EB-B757-A410869C5A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16B35-029C-4AE8-8245-236D48B58F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F3E54-FD27-415C-A01F-B5B07AD29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9D87A-D67C-44F0-8FFC-79583CF503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C632-D976-47F9-92FB-B0DCDBAACB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40E56-0A4D-4844-8E43-978D314742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8B028-F648-4FE7-B2FD-81C3CE997D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F391-4C98-4D63-957D-C527EB7430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588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377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481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027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85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41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C961-0D08-42C6-8A60-8492A9AEB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670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232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258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63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994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16389-A1E3-41FD-B611-4057D5C26A33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0BCD4-75C4-4ADE-8D76-134A3F312C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AF273-F150-4D0D-9689-E2AC801A25C0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C6A9F-C7F1-48C0-ABCF-10B6EB7F40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7F7D-F171-445C-8496-4D2019E42CA5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4923A-74A4-4F44-A678-22CDF66B04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3E3F-B1F9-42C8-90D6-3E3F321034F1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D1458-2D68-4BDD-B7B0-476FD10036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5140F-FB2E-4808-9D03-E56D72C4FF66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91279-6CE7-4DD9-84F9-D83639CC8C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D6EF5-AAE2-4683-AA68-D276C3941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F58F1-A0C5-40B6-B89F-F186EAF5A58D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6769E-5597-4F82-B358-FD1B70FA0E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8A5EE-98C8-4E5F-B68C-BDE9A4BEBCF2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D4B5-12E9-4CCC-8CB6-6C52E984BE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C3B43-85B5-47D4-977E-97EDBBA13B62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3807D-DA0F-403D-9970-68042973BD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AD0E9-FE87-41F8-B389-6CEA062BC603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D216-EB98-4641-BDDF-4E9A383783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A3C0A-AC59-445B-B74D-C2F4F907E304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F8EFC-8745-4DF7-AFFD-C429C98675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4751D-8810-40C0-9B40-99DA510939F0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64AD9-DA71-4CCA-A5B8-93F43348A0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0328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364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505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64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B66A-A4BB-4897-A7A8-CC9FE0263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379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092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30741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879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77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195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887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95455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63209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8013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7993-B984-4A8B-9B0C-3165CDB029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98950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98272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18911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22879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165411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7327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31217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17050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0FD19-84F3-42B2-94D9-E25ADD813B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62279"/>
      </p:ext>
    </p:extLst>
  </p:cSld>
  <p:clrMapOvr>
    <a:masterClrMapping/>
  </p:clrMapOvr>
  <p:transition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1F429-536E-4D65-848D-1D71F28BE2F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79964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7A5D-3E9A-4D02-9759-4DA19BB233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EDC7E-FB72-474E-94C9-8F718D89B89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037759"/>
      </p:ext>
    </p:extLst>
  </p:cSld>
  <p:clrMapOvr>
    <a:masterClrMapping/>
  </p:clrMapOvr>
  <p:transition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AF396-49BA-4D3A-9163-EB7842B2416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47200"/>
      </p:ext>
    </p:extLst>
  </p:cSld>
  <p:clrMapOvr>
    <a:masterClrMapping/>
  </p:clrMapOvr>
  <p:transition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8190E-B3F9-4EF9-818A-22E4B09E301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15222"/>
      </p:ext>
    </p:extLst>
  </p:cSld>
  <p:clrMapOvr>
    <a:masterClrMapping/>
  </p:clrMapOvr>
  <p:transition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04C62-AAE8-40C9-88E7-38C3A9ADA6A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28867"/>
      </p:ext>
    </p:extLst>
  </p:cSld>
  <p:clrMapOvr>
    <a:masterClrMapping/>
  </p:clrMapOvr>
  <p:transition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FC076-91A4-4EE2-AFAC-46DF5EE2C25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32174"/>
      </p:ext>
    </p:extLst>
  </p:cSld>
  <p:clrMapOvr>
    <a:masterClrMapping/>
  </p:clrMapOvr>
  <p:transition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07883-A118-41A8-AEBF-249E47EF5B5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94754"/>
      </p:ext>
    </p:extLst>
  </p:cSld>
  <p:clrMapOvr>
    <a:masterClrMapping/>
  </p:clrMapOvr>
  <p:transition>
    <p:dissolv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A4B5C-EA21-409C-BE6B-9DB34F23597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23558"/>
      </p:ext>
    </p:extLst>
  </p:cSld>
  <p:clrMapOvr>
    <a:masterClrMapping/>
  </p:clrMapOvr>
  <p:transition>
    <p:dissolv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30E74-BD15-486E-A88C-84A984B0110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85481"/>
      </p:ext>
    </p:extLst>
  </p:cSld>
  <p:clrMapOvr>
    <a:masterClrMapping/>
  </p:clrMapOvr>
  <p:transition>
    <p:dissolv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5A789-98B9-4DED-B148-76DD0E28995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66621"/>
      </p:ext>
    </p:extLst>
  </p:cSld>
  <p:clrMapOvr>
    <a:masterClrMapping/>
  </p:clrMapOvr>
  <p:transition>
    <p:dissolv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847D7-64C9-4A5A-92FC-C221DEC7DF3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67132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C3648-1BEE-4DBF-B848-8626935B08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1630-F4E2-4D76-BA7A-D952FA8C7B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69D82-EA70-4119-8BC8-A9906E7F1A1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53595"/>
      </p:ext>
    </p:extLst>
  </p:cSld>
  <p:clrMapOvr>
    <a:masterClrMapping/>
  </p:clrMapOvr>
  <p:transition spd="slow">
    <p:dissolv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940F4-3A2A-4D0C-B749-C13100DFC89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03023"/>
      </p:ext>
    </p:extLst>
  </p:cSld>
  <p:clrMapOvr>
    <a:masterClrMapping/>
  </p:clrMapOvr>
  <p:transition spd="slow">
    <p:dissolv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80D4F-3746-4E2D-A2D4-BFA3AEA3E77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010422"/>
      </p:ext>
    </p:extLst>
  </p:cSld>
  <p:clrMapOvr>
    <a:masterClrMapping/>
  </p:clrMapOvr>
  <p:transition spd="slow">
    <p:dissolv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2618B-33AB-4971-AEB6-DA84821EF8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730220"/>
      </p:ext>
    </p:extLst>
  </p:cSld>
  <p:clrMapOvr>
    <a:masterClrMapping/>
  </p:clrMapOvr>
  <p:transition spd="slow">
    <p:dissolv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C684F-1951-4DC8-A897-A936ACF991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17461"/>
      </p:ext>
    </p:extLst>
  </p:cSld>
  <p:clrMapOvr>
    <a:masterClrMapping/>
  </p:clrMapOvr>
  <p:transition spd="slow">
    <p:dissolv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7B576-7372-4612-8690-7BC7F638D59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05277"/>
      </p:ext>
    </p:extLst>
  </p:cSld>
  <p:clrMapOvr>
    <a:masterClrMapping/>
  </p:clrMapOvr>
  <p:transition spd="slow">
    <p:dissolv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83018-2015-4505-B8D6-BFA465E2D57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787055"/>
      </p:ext>
    </p:extLst>
  </p:cSld>
  <p:clrMapOvr>
    <a:masterClrMapping/>
  </p:clrMapOvr>
  <p:transition spd="slow">
    <p:dissolv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D3F23-4A40-4255-A3C3-F56347F79A6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72584"/>
      </p:ext>
    </p:extLst>
  </p:cSld>
  <p:clrMapOvr>
    <a:masterClrMapping/>
  </p:clrMapOvr>
  <p:transition spd="slow">
    <p:dissolv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8C2DB-6926-4959-9F43-63EE5453F8C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463930"/>
      </p:ext>
    </p:extLst>
  </p:cSld>
  <p:clrMapOvr>
    <a:masterClrMapping/>
  </p:clrMapOvr>
  <p:transition spd="slow">
    <p:dissolv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1EC8E-A528-414A-8E62-48925027CFF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04169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48BF-6F6B-4A88-9D22-7F81877373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C072F-5E9E-4A3F-AEA5-66AE5BEA19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76A20-AEC1-49F6-A3CA-7843625C9E4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4359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AD927-A4CF-4F02-B91B-C88036D8BE3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9DBBE-7E4A-4B6A-BA7D-359D73C933A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7483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1D8ED-9A61-4925-A254-F2B84B3DFC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323A2-EED2-4ED0-9E08-22D39C2621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6589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91A06-0748-4BBE-8371-E62EE146D80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B7F63-9E23-42B0-AAD1-DF6FD09C71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59532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D5E8C-DFB5-4203-877D-55D7AB76CE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A53C0-EA37-4024-913E-70E6D394054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1362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7D53C-D929-4794-9D21-D587326F930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41F5A-AAFB-4666-8433-23CE0D8C022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0019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0F666-AC65-4D80-AE59-2C3F1475C8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23E28-4676-4338-9BFB-B9001E730BB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5569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43D41-FAC3-4B3E-8FA7-A179FF7B5DD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9450-677C-49AB-B98B-6625806D1F0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3028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EB8E0-8ADD-4393-B173-C2324629F8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9052B-3835-43FF-90E3-96762EAAD95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6971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35BFF-5003-4A72-84D0-E95524D2A1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63B5-7430-46A3-9824-2700A016CEC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98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7B5F2-701D-492C-86BF-742F37BECD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14B45-C6CD-4F92-B59C-8E3F228164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97314-1A5B-41A1-BCFF-5FAEA397A8B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37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C3CAD-7A29-4F19-B8B2-60157DDA85C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D9D3-CF9A-4DB1-8C10-F931EA87F6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1A24-0D07-4792-A1C7-61A63E7589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222C-127A-4AE2-A51B-25E4B439DB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1604-A4BF-4B10-B05E-E482CDDBD8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4A6B-6E90-4349-B427-948A8CC7D4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034D-96BC-4332-B966-C8743EFF20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D5C21-56C5-4F5B-821C-3BCE7169232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12AB-67F0-4B3B-9C00-203A563F6E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F74A-F0D2-44EF-A921-A0967C38BC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7833-C289-4096-B880-656E8DCC6D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5291-D039-4A36-B737-CA0E35409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2C6B-5813-4988-A8CB-B6FCB1F5ED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6DB17-BE88-4CE6-88B8-2551763A7F27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C253-5744-4FE4-BD17-6A4C28F04C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E9EA-BED1-49B5-91D0-0877A45D33BC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CD8F-90B5-49D9-97E2-34E800093B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A61C-D515-44E1-BF2F-3EAFCA408961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CBAB-299C-4FF2-B9D5-1786AAC68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5408-1534-42F2-A300-4BEADF7C4E32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9445F-7B74-4C79-830E-A4BD7359A6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2114-AF1B-48DB-9347-0B8AC96A505C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13E0-1BE2-4776-BA51-E13FF27E72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37AFE-5801-4F2C-AE74-AE733D623C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B054-FC9B-4402-9F0E-CFEA0AA5ECF9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D538-1CC9-440B-BC0D-B59CFFED87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D9D8-1BAE-4C96-BE48-9D6A6713AC88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B222-D4FD-4CDB-82EF-273762E438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78A9-7C4A-4711-9452-F417A9187732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1783-7E7C-483D-9F64-49EE04D7EC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A7960-9AF7-4AC5-B3F5-9114FBC026EF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09662-71E2-4359-BB0D-D2523D34EF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8629-9CC5-4C1C-AED3-BFE4100CB557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562A-186C-4031-8BB4-0E891ED4A3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80485-8BC8-4607-9677-ED2C1D45B54D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16126-8EF2-460A-93CD-A2341FC699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4D251-D1EB-4431-B164-8D50698502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2C1DA-5D1D-4809-BB47-01BDD34C076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DE5E-6BA8-4408-9B0A-D6163C7145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FA63-53E8-4C93-86AF-6D6B119E9AC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084B5-7D22-4EEF-B43B-F58D9DEC52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DE785-77C4-43F5-8422-84C167E0E0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9AF6C-1B2B-4FF9-8483-1FC8454042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58701-3E14-4DD7-99A0-8F2C82B549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20DA-90B3-4778-A27A-48182D6EC5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5508C-510B-41E9-9604-76384C1E274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7855D-8605-4656-9EC6-63F3AD31E6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E788-9F4C-477D-AD3C-4CDBEAF098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9EF04-7054-4565-B69B-A39798D1A88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70B81-74B4-4B4C-8012-99898F9B9796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A187A-92AE-40D2-B4FC-3D166B96BC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A59A0-5EE2-4A34-AD62-8E44134A8E42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54FA5-198E-4A21-AF4D-A44ABE8A53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6E5B3-A649-451E-8F8C-1523FFFFCE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09BA6-657D-4E8A-8849-CEE60C908F0A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99FCF-8B7F-4127-969C-7CC4A049B5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4E711-4E0C-48CC-A7F2-22EC3598BB7F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4E8E8-0D30-41FA-A62B-1FBDA2F4C4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0C55-2E3C-43C6-A4AA-E1571992BE1C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CFB0A-B273-4607-9239-58825629F0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A9BFF-DD06-4961-A2B7-2272B8A39020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D95D2-416B-438B-89B7-035715C8E8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0CDDB-B26B-42D0-86E8-B21EE39EF92F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90B5C-87F2-4DE2-A726-B6813E67CC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3A680-0547-487A-B82D-CFF6EAD2F87D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B160-AC38-4C4D-AFB5-767AB0468A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E718D-8DEF-4F31-946E-4B44FDCB9683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64971-FCBD-4214-BDA6-073774E117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91560-255A-4E47-A438-9EAF3242B109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A8216-4593-4543-B15B-1DD706CA0D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9579D-3E4F-4AD5-9714-F8DB70941C9C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E54F1-414A-46A7-9357-AAC44DF0FD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87D6D-0A2B-4335-A1C4-3F6592150AE9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F20DC-B535-4D48-8734-BB4E97237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66A9F-458F-4C9C-A519-29EDB35C5F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E1B34-2BE7-4557-BAC6-97EC1ADF3A71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FE1B-3A95-4822-9606-85F5C6B35A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1BF6-0C2F-45E8-A5A8-BB58AEB4DF6E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C7F2-13C8-4B0F-A962-3C5F63E638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E8B84-9D74-4D59-B2E6-ECFDC93AC937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52E87-55FE-4541-8742-FD29D1EA0F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110E5-A75A-4216-96F5-5C76CA94AD91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262D-E64E-4EB5-B33D-6453E6D121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6A59-5414-4D78-BB79-A620A76D70AE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FC56-1BEC-4AD0-A751-8768AC765F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0060A-970C-4984-9709-63CBA4DD5D18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9335-A635-45B7-9658-DEBABA4873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FEFF7-421B-4FD7-A322-92C1BB5874CE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FF7A7-E699-459A-B109-291E3701F4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E5934-E7DA-4425-AFC3-56A8633C29EC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1FFED-A915-4DCC-8225-065D8B4071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0576-A13B-4F64-A1D5-641B3AC7B5EE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C5DA-3525-47EF-BF4B-C4DB2C9C0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2D03-E58E-45E0-A358-5EADEC938D9F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9792F-C231-4226-991D-B604C03E8B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DCA44F8D-32B2-4CD1-80A5-176ADCF1D0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AB655E8-F563-4DA0-BBD4-384151FBFE39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689BF0E-CF87-44E6-BEE7-ED656A25EA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ED72B68-04B3-4F5B-AF93-4F61280867AD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F3AE798-EE98-4936-A2B9-5FD392E576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8" r:id="rId1"/>
    <p:sldLayoutId id="2147484589" r:id="rId2"/>
    <p:sldLayoutId id="2147484590" r:id="rId3"/>
    <p:sldLayoutId id="2147484591" r:id="rId4"/>
    <p:sldLayoutId id="2147484592" r:id="rId5"/>
    <p:sldLayoutId id="2147484593" r:id="rId6"/>
    <p:sldLayoutId id="2147484594" r:id="rId7"/>
    <p:sldLayoutId id="2147484595" r:id="rId8"/>
    <p:sldLayoutId id="2147484596" r:id="rId9"/>
    <p:sldLayoutId id="2147484597" r:id="rId10"/>
    <p:sldLayoutId id="21474845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D36E5F8-A019-412C-AC88-7FA5E4D165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80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8C69804-545F-4A2F-98B3-3842E2E7BDA2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74743914-F4FA-436E-8FC1-9D5B3E5BEB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58" r:id="rId2"/>
    <p:sldLayoutId id="2147484759" r:id="rId3"/>
    <p:sldLayoutId id="2147484760" r:id="rId4"/>
    <p:sldLayoutId id="2147484761" r:id="rId5"/>
    <p:sldLayoutId id="2147484762" r:id="rId6"/>
    <p:sldLayoutId id="2147484763" r:id="rId7"/>
    <p:sldLayoutId id="2147484764" r:id="rId8"/>
    <p:sldLayoutId id="2147484765" r:id="rId9"/>
    <p:sldLayoutId id="2147484766" r:id="rId10"/>
    <p:sldLayoutId id="2147484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286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1" r:id="rId1"/>
    <p:sldLayoutId id="2147484782" r:id="rId2"/>
    <p:sldLayoutId id="2147484783" r:id="rId3"/>
    <p:sldLayoutId id="2147484784" r:id="rId4"/>
    <p:sldLayoutId id="2147484785" r:id="rId5"/>
    <p:sldLayoutId id="2147484786" r:id="rId6"/>
    <p:sldLayoutId id="2147484787" r:id="rId7"/>
    <p:sldLayoutId id="2147484788" r:id="rId8"/>
    <p:sldLayoutId id="2147484789" r:id="rId9"/>
    <p:sldLayoutId id="2147484790" r:id="rId10"/>
    <p:sldLayoutId id="2147484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2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796" r:id="rId4"/>
    <p:sldLayoutId id="2147484797" r:id="rId5"/>
    <p:sldLayoutId id="2147484798" r:id="rId6"/>
    <p:sldLayoutId id="2147484799" r:id="rId7"/>
    <p:sldLayoutId id="2147484800" r:id="rId8"/>
    <p:sldLayoutId id="2147484801" r:id="rId9"/>
    <p:sldLayoutId id="2147484802" r:id="rId10"/>
    <p:sldLayoutId id="214748480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9BC8ABDD-421C-492E-903A-1FE63F974E46}" type="slidenum">
              <a:rPr lang="it-IT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45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D4AA4C0-6E1B-46FC-80D5-03606A5279A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1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9" r:id="rId1"/>
    <p:sldLayoutId id="2147484830" r:id="rId2"/>
    <p:sldLayoutId id="2147484831" r:id="rId3"/>
    <p:sldLayoutId id="2147484832" r:id="rId4"/>
    <p:sldLayoutId id="2147484833" r:id="rId5"/>
    <p:sldLayoutId id="2147484834" r:id="rId6"/>
    <p:sldLayoutId id="2147484835" r:id="rId7"/>
    <p:sldLayoutId id="2147484836" r:id="rId8"/>
    <p:sldLayoutId id="2147484837" r:id="rId9"/>
    <p:sldLayoutId id="2147484838" r:id="rId10"/>
    <p:sldLayoutId id="214748483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1D53225-C596-4A3E-9207-715DFE9C8A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ABD443-DAF6-41B9-9967-76EAA2EE5FB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541F9C-6E1E-4FEE-8F60-B29C4667F23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9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ACE1FCF-93C5-447A-8812-D1C8E7B3DB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1C9F310-4AD7-4DFA-8DA5-C346276EB5F2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99539A5-44B6-4FE3-951E-3CA9F6E14F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0B75ED03-36C5-44C4-A6AC-750410D1806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9B761C-991F-4306-97CC-32652461C0F0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2E5A30-01A5-4377-82D7-9D089ED355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61" r:id="rId7"/>
    <p:sldLayoutId id="2147484562" r:id="rId8"/>
    <p:sldLayoutId id="2147484563" r:id="rId9"/>
    <p:sldLayoutId id="2147484564" r:id="rId10"/>
    <p:sldLayoutId id="21474845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BE2AD7C-8261-4B96-B711-54FED3B45ECA}" type="datetimeFigureOut">
              <a:rPr lang="it-IT"/>
              <a:pPr>
                <a:defRPr/>
              </a:pPr>
              <a:t>16/10/2014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F437910-AC83-4AB0-8BFF-3DC13F8BE8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8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7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7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7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0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6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6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6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161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upload.wikimedia.org/wikipedia/commons/5/54/K%C3%B6ln-Tora-und-Innenansicht-Synagoge-Glockengasse-040.JPG" TargetMode="Externa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5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2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3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3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sstrinita-villachigi.com/public/news/imagens-de-cristo_1195541145_cristo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70"/>
            <a:ext cx="9144000" cy="68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29</a:t>
            </a: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 </a:t>
            </a: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DOMENICA </a:t>
            </a:r>
            <a:endParaRPr lang="ca-ES" sz="54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42910" y="4857760"/>
            <a:ext cx="77866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19</a:t>
            </a: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  ottobre  </a:t>
            </a: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2014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  <a:cs typeface="+mn-cs"/>
              </a:rPr>
              <a:t>Nel nome </a:t>
            </a:r>
            <a:r>
              <a:rPr lang="it-IT" sz="4000" dirty="0">
                <a:latin typeface="Calibri" pitchFamily="34" charset="0"/>
                <a:cs typeface="+mn-cs"/>
              </a:rPr>
              <a:t>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78851" name="Picture 32" descr="KE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42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24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manesimocristiano.org/image/jpg/resized/contenuti/p5b4239912a4bee4eb1670f85fe5126d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23928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87624" y="116632"/>
            <a:ext cx="6844526" cy="255454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8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PANE DI VITA NUOVA</a:t>
            </a:r>
            <a:endParaRPr lang="it-IT" sz="8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073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isegni.qumran2.net/archivio/7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2" y="-16976"/>
            <a:ext cx="9089762" cy="676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08967" y="4437112"/>
            <a:ext cx="730931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di vita nuova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cibo dato agli uomini,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529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4448074"/>
            <a:ext cx="9121385" cy="1446550"/>
          </a:xfrm>
          <a:solidFill>
            <a:schemeClr val="accent2">
              <a:lumMod val="40000"/>
              <a:lumOff val="6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nutrimento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sostiene il </a:t>
            </a:r>
            <a:r>
              <a:rPr lang="it-IT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mondo,dono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splendido di grazia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4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394140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sei sublime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quell'albero di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vita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12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" y="0"/>
            <a:ext cx="9311791" cy="7187539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3831" y="54868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val="1591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eitreseiuno.net/Portals/5/foto/13_04/Michelangelo_Ada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4005064"/>
            <a:ext cx="8280920" cy="1446550"/>
          </a:xfrm>
          <a:prstGeom prst="rect">
            <a:avLst/>
          </a:prstGeom>
          <a:solidFill>
            <a:srgbClr val="FF7C80">
              <a:alpha val="41961"/>
            </a:srgbClr>
          </a:solidFill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Adamo non </a:t>
            </a:r>
            <a:r>
              <a:rPr lang="it-IT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potè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toccare: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ora è in Cristo a noi donato.</a:t>
            </a:r>
          </a:p>
        </p:txBody>
      </p:sp>
    </p:spTree>
    <p:extLst>
      <p:ext uri="{BB962C8B-B14F-4D97-AF65-F5344CB8AC3E}">
        <p14:creationId xmlns:p14="http://schemas.microsoft.com/office/powerpoint/2010/main" val="1644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.bp.blogspot.com/_W62R-_t11II/SbdN7puGJoI/AAAAAAAACIg/QYLDZ9ed6Lg/s320/agnel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5"/>
            <a:ext cx="7272808" cy="614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11560" y="4221088"/>
            <a:ext cx="784887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l'Agnello immolato</a:t>
            </a:r>
            <a:b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 cui Sangue è la salvezza,</a:t>
            </a:r>
            <a:b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kern="0" dirty="0" smtClean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975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485503" cy="6381328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708117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memoriale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vera Pasqua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nuova Alleanza.</a:t>
            </a:r>
          </a:p>
        </p:txBody>
      </p:sp>
    </p:spTree>
    <p:extLst>
      <p:ext uri="{BB962C8B-B14F-4D97-AF65-F5344CB8AC3E}">
        <p14:creationId xmlns:p14="http://schemas.microsoft.com/office/powerpoint/2010/main" val="243885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iverelagheula.net/files/manna%5b2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6" y="-1"/>
            <a:ext cx="7278998" cy="679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93056" y="4581128"/>
            <a:ext cx="74168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Manna che nel deserto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 il popolo in cammino,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51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1.ytimg.com/vi/PjP_P-uSMxg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5791"/>
          <a:stretch/>
        </p:blipFill>
        <p:spPr bwMode="auto">
          <a:xfrm>
            <a:off x="4856" y="404664"/>
            <a:ext cx="1058227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3848" y="3387596"/>
            <a:ext cx="5832648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sostegno e forza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nella prova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Chiesa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al mondo.</a:t>
            </a:r>
          </a:p>
        </p:txBody>
      </p:sp>
    </p:spTree>
    <p:extLst>
      <p:ext uri="{BB962C8B-B14F-4D97-AF65-F5344CB8AC3E}">
        <p14:creationId xmlns:p14="http://schemas.microsoft.com/office/powerpoint/2010/main" val="11609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antamariaallafonte.it/blog/wp-content/uploads/2012/09/6039037-pesce-pane-e-vino-come-simboli-della-vita-di-ge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8864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val="247833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36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Vino che ci dà gioia,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riscalda il nostro cuore,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per noi il prezioso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vigna del Signore.</a:t>
            </a:r>
          </a:p>
        </p:txBody>
      </p:sp>
    </p:spTree>
    <p:extLst>
      <p:ext uri="{BB962C8B-B14F-4D97-AF65-F5344CB8AC3E}">
        <p14:creationId xmlns:p14="http://schemas.microsoft.com/office/powerpoint/2010/main" val="24260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1920" y="1351508"/>
            <a:ext cx="4845224" cy="4154984"/>
          </a:xfrm>
          <a:solidFill>
            <a:schemeClr val="accent6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Dalla vite ai tralci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la vitale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linfa che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 dona la vita divina,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il sangue dell'amore.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91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cattedralepescia.it/photogallery/altare-reposizione2010/hq/altare-reposizione2010-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4221088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val="30823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3.gstatic.com/images?q=tbn:ANd9GcSnddF_lhHdlls3LDePlplqI0tRZ1_zeOoOgHDoTYX8mdlUSXFG2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4" y="548680"/>
            <a:ext cx="913447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29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793334"/>
            <a:ext cx="850106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O Signore, questa celebrazione </a:t>
            </a: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eucaristica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, che ci ha fatto pregustare le realtà del cielo, ci ottenga i tuoi benefici nella vita presente e ci confermi nella speranza dei beni futuri. </a:t>
            </a:r>
            <a:endParaRPr lang="it-IT" sz="4400" dirty="0" smtClean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Cristo nostro Signore.	 </a:t>
            </a:r>
          </a:p>
          <a:p>
            <a:pPr algn="r" eaLnBrk="0" hangingPunct="0">
              <a:defRPr/>
            </a:pPr>
            <a:r>
              <a:rPr lang="it-IT" sz="44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5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atin typeface="Calibri" pitchFamily="34" charset="0"/>
              </a:rPr>
              <a:t>Dio, Padre buono,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che </a:t>
            </a:r>
            <a:r>
              <a:rPr lang="it-IT" sz="4000" dirty="0">
                <a:latin typeface="Calibri" pitchFamily="34" charset="0"/>
              </a:rPr>
              <a:t>ci perdona sempre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quando </a:t>
            </a:r>
            <a:r>
              <a:rPr lang="it-IT" sz="4000" dirty="0">
                <a:latin typeface="Calibri" pitchFamily="34" charset="0"/>
              </a:rPr>
              <a:t>siamo pentiti di vero cuore, abbia misericordia di noi,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perdoni </a:t>
            </a:r>
            <a:r>
              <a:rPr lang="it-IT" sz="4000" dirty="0">
                <a:latin typeface="Calibri" pitchFamily="34" charset="0"/>
              </a:rPr>
              <a:t>i nostri peccati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ci conduca alla vita eterna.</a:t>
            </a:r>
          </a:p>
          <a:p>
            <a:pPr eaLnBrk="0" hangingPunct="0"/>
            <a:r>
              <a:rPr lang="it-IT" sz="40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I:\05 Fotografie\Cattedrale\Toscana in fiore\Toscana in fiore 2008 0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8608447" cy="55399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8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endParaRPr lang="it-IT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Buona Domenica</a:t>
            </a:r>
          </a:p>
        </p:txBody>
      </p:sp>
    </p:spTree>
    <p:extLst>
      <p:ext uri="{BB962C8B-B14F-4D97-AF65-F5344CB8AC3E}">
        <p14:creationId xmlns:p14="http://schemas.microsoft.com/office/powerpoint/2010/main" val="389745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qualcosadime.net/preBB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0"/>
            <a:ext cx="5929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6" name="WordArt 2"/>
          <p:cNvSpPr>
            <a:spLocks noChangeArrowheads="1" noChangeShapeType="1" noTextEdit="1"/>
          </p:cNvSpPr>
          <p:nvPr/>
        </p:nvSpPr>
        <p:spPr bwMode="auto">
          <a:xfrm>
            <a:off x="731838" y="773113"/>
            <a:ext cx="7680325" cy="53117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NON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SO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PROPRIO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COME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FAR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7" descr="cie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3598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Non so proprio come far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 ringraziare il mio Signor;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 ha dato i cieli da guardar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cubanite.com/foto/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214313"/>
            <a:ext cx="91440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 cieli da guardar,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i78.photobucket.com/albums/j87/avca/Van_Gogh_notte_stellata_70x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428860" y="1357298"/>
            <a:ext cx="4572000" cy="2124075"/>
          </a:xfrm>
          <a:prstGeom prst="rect">
            <a:avLst/>
          </a:prstGeom>
          <a:solidFill>
            <a:srgbClr val="FFFF00">
              <a:alpha val="50196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la bocca per cantar,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img360.imageshack.us/img360/6867/girotondock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142976" y="2500306"/>
            <a:ext cx="6357950" cy="1446550"/>
          </a:xfrm>
          <a:prstGeom prst="rect">
            <a:avLst/>
          </a:prstGeom>
          <a:solidFill>
            <a:srgbClr val="11FFFC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il mondo per amar, </a:t>
            </a:r>
            <a:endParaRPr lang="it-IT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edizionilafionda.it/public/A%20chi%20darò%20il%20mio%20cuo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-17463"/>
            <a:ext cx="5357812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14375" y="2357438"/>
            <a:ext cx="782161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 </a:t>
            </a:r>
            <a:b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>
                <a:latin typeface="Eras Bold ITC" pitchFamily="34" charset="0"/>
              </a:rPr>
              <a:t>Gloria a Dio nell'alto dei cieli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e pace in terra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agli uomini di buona volontà.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Noi ti lodiamo, ti benediciamo,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adoriamo, ti glorifichiamo,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rendiamo grazie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per la tua gloria immensa,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Signore Dio, Re del Cielo,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285720" y="923329"/>
            <a:ext cx="864393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O Padre, a te obbedisce ogni creatura nel misterioso intrecciarsi delle libere volontà degli uomini; fa' che nessuno di noi abusi del suo potere, ma ogni autorità serva al bene di tutti, secondo lo Spirito e la parola del tuo Figlio, e l'umanità intera riconosca te solo come unico Dio. </a:t>
            </a:r>
            <a:endParaRPr lang="it-IT" sz="4000" b="1" dirty="0" smtClean="0">
              <a:solidFill>
                <a:prstClr val="black"/>
              </a:solidFill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it-IT" sz="4000" b="1" dirty="0"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67544" y="612845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 Per il nostro Signore Gesù Cristo, tuo Figlio, che è Dio, e vive e regna con te, nell'unità dello Spirito Santo, per tutti i secoli dei secoli. 			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Amen.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9989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" name="Picture 2" descr="Immagine:Köln-Tora-und-Innenansicht-Synagoge-Glockengasse-040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857" y="357166"/>
            <a:ext cx="445214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1"/>
          <p:cNvSpPr>
            <a:spLocks noChangeArrowheads="1"/>
          </p:cNvSpPr>
          <p:nvPr/>
        </p:nvSpPr>
        <p:spPr bwMode="auto">
          <a:xfrm>
            <a:off x="214313" y="3077766"/>
            <a:ext cx="8715375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it-IT" sz="4000" i="1" dirty="0" smtClean="0">
                <a:latin typeface="+mn-lt"/>
                <a:ea typeface="Times New Roman" pitchFamily="18" charset="0"/>
                <a:cs typeface="Arial" pitchFamily="34" charset="0"/>
              </a:rPr>
              <a:t>Dal libro del profeta Isaìa</a:t>
            </a:r>
          </a:p>
          <a:p>
            <a:pPr algn="just" eaLnBrk="0" hangingPunct="0">
              <a:defRPr/>
            </a:pPr>
            <a:endParaRPr lang="it-IT" sz="800" i="1" dirty="0">
              <a:latin typeface="+mn-lt"/>
              <a:ea typeface="Times New Roman" pitchFamily="18" charset="0"/>
              <a:cs typeface="Arial" pitchFamily="34" charset="0"/>
            </a:endParaRPr>
          </a:p>
          <a:p>
            <a:pPr eaLnBrk="0" hangingPunct="0">
              <a:defRPr/>
            </a:pPr>
            <a:endParaRPr lang="it-IT" sz="4000" dirty="0" smtClean="0">
              <a:latin typeface="+mn-lt"/>
              <a:ea typeface="Times New Roman" pitchFamily="18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Arial" pitchFamily="34" charset="0"/>
              </a:rPr>
              <a:t>Dice il Signore del suo eletto, di Ciro:</a:t>
            </a:r>
          </a:p>
          <a:p>
            <a:pPr eaLnBrk="0" hangingPunct="0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Arial" pitchFamily="34" charset="0"/>
              </a:rPr>
              <a:t>«Io l’ho preso per la destra, </a:t>
            </a:r>
            <a:endParaRPr lang="it-IT" sz="4000" dirty="0" smtClean="0">
              <a:latin typeface="+mn-lt"/>
              <a:ea typeface="Times New Roman" pitchFamily="18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+mn-lt"/>
                <a:ea typeface="Times New Roman" pitchFamily="18" charset="0"/>
                <a:cs typeface="Arial" pitchFamily="34" charset="0"/>
              </a:rPr>
              <a:t>per </a:t>
            </a:r>
            <a:r>
              <a:rPr lang="it-IT" sz="4000" dirty="0">
                <a:latin typeface="+mn-lt"/>
                <a:ea typeface="Times New Roman" pitchFamily="18" charset="0"/>
                <a:cs typeface="Arial" pitchFamily="34" charset="0"/>
              </a:rPr>
              <a:t>abbattere davanti a lui le nazioni, </a:t>
            </a:r>
            <a:endParaRPr lang="it-IT" sz="4000" dirty="0" smtClean="0">
              <a:latin typeface="+mn-lt"/>
              <a:ea typeface="Times New Roman" pitchFamily="18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+mn-lt"/>
                <a:ea typeface="Times New Roman" pitchFamily="18" charset="0"/>
                <a:cs typeface="Arial" pitchFamily="34" charset="0"/>
              </a:rPr>
              <a:t>per </a:t>
            </a:r>
            <a:r>
              <a:rPr lang="it-IT" sz="4000" dirty="0">
                <a:latin typeface="+mn-lt"/>
                <a:ea typeface="Times New Roman" pitchFamily="18" charset="0"/>
                <a:cs typeface="Arial" pitchFamily="34" charset="0"/>
              </a:rPr>
              <a:t>sciogliere le cinture ai fianchi dei re, per aprire davanti a lui i battenti delle porte </a:t>
            </a:r>
            <a:endParaRPr lang="it-IT" sz="4000" dirty="0" smtClean="0">
              <a:latin typeface="+mn-lt"/>
              <a:ea typeface="Times New Roman" pitchFamily="18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+mn-lt"/>
                <a:ea typeface="Times New Roman" pitchFamily="18" charset="0"/>
                <a:cs typeface="Arial" pitchFamily="34" charset="0"/>
              </a:rPr>
              <a:t>e </a:t>
            </a:r>
            <a:r>
              <a:rPr lang="it-IT" sz="4000" dirty="0">
                <a:latin typeface="+mn-lt"/>
                <a:ea typeface="Times New Roman" pitchFamily="18" charset="0"/>
                <a:cs typeface="Arial" pitchFamily="34" charset="0"/>
              </a:rPr>
              <a:t>nessun portone rimarrà chiuso.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  <a:endParaRPr lang="it-IT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536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14290"/>
            <a:ext cx="86439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Per amore di Giacobbe, mio servo, </a:t>
            </a: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e </a:t>
            </a: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d’Israele, mio eletto, </a:t>
            </a: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io </a:t>
            </a: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ti ho chiamato per nome, </a:t>
            </a: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ti </a:t>
            </a: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ho dato un titolo, </a:t>
            </a: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sebbene </a:t>
            </a: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tu non mi conosca.</a:t>
            </a:r>
          </a:p>
          <a:p>
            <a:pPr lvl="0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Io sono il Signore e non c’è alcun altro, fuori di me non c’è dio; </a:t>
            </a: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ti </a:t>
            </a: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renderò pronto all’azione, </a:t>
            </a: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anche </a:t>
            </a: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se tu non mi conosci, </a:t>
            </a: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43769" y="260648"/>
            <a:ext cx="8352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perché sappiano dall’oriente </a:t>
            </a: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e </a:t>
            </a: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dall’occidente </a:t>
            </a: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che </a:t>
            </a: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non c’è nulla fuori di me.</a:t>
            </a:r>
          </a:p>
          <a:p>
            <a:pPr lvl="0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Io sono il Signore, non ce n’è altri».</a:t>
            </a:r>
          </a:p>
          <a:p>
            <a:pPr lvl="0" algn="just" eaLnBrk="0" hangingPunct="0">
              <a:defRPr/>
            </a:pPr>
            <a:endParaRPr lang="it-IT" sz="4000" dirty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Parola di Dio.     </a:t>
            </a: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algn="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Rendiamo 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grazie a Dio.</a:t>
            </a: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9406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licca per immagine full siz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22549" cy="6858000"/>
          </a:xfrm>
          <a:prstGeom prst="rect">
            <a:avLst/>
          </a:prstGeom>
          <a:noFill/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  <a:cs typeface="+mn-cs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347864" y="1071546"/>
            <a:ext cx="5581824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 smtClean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Grande è il Signore </a:t>
            </a:r>
          </a:p>
          <a:p>
            <a:pPr algn="r"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e degno di ogni lode.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85722" y="4027032"/>
            <a:ext cx="8643966" cy="2862322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Cantate al Signore un canto nuovo,</a:t>
            </a:r>
          </a:p>
          <a:p>
            <a:pPr eaLnBrk="0" hangingPunct="0">
              <a:defRPr/>
            </a:pPr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cantate al Signore, uomini di tutta la terra</a:t>
            </a:r>
            <a:r>
              <a:rPr lang="it-IT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. In </a:t>
            </a:r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mezzo alle genti narrate la sua gloria</a:t>
            </a:r>
            <a:r>
              <a:rPr lang="it-IT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, a </a:t>
            </a:r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tutti i popoli dite le sue meraviglie</a:t>
            </a:r>
            <a:r>
              <a:rPr lang="it-IT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.</a:t>
            </a:r>
            <a:endParaRPr lang="it-IT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al Signore, </a:t>
            </a:r>
            <a:endParaRPr kumimoji="0" lang="it-IT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grande è la sua gloria.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" y="0"/>
            <a:ext cx="91427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285750" y="3500438"/>
            <a:ext cx="8858250" cy="317009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Grande è il Signore e degno di ogni lode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, terribile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sopra tutti gli </a:t>
            </a:r>
            <a:r>
              <a:rPr lang="it-IT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dèi.Tutti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gli </a:t>
            </a:r>
            <a:r>
              <a:rPr lang="it-IT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dèi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dei popoli sono un nulla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, il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Signore invece ha fatto i cieli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.</a:t>
            </a:r>
            <a:endParaRPr lang="it-IT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9552" y="548680"/>
            <a:ext cx="3254349" cy="255454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 smtClean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Grande è </a:t>
            </a:r>
            <a:endParaRPr lang="it-IT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il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Signore </a:t>
            </a:r>
          </a:p>
          <a:p>
            <a:pPr algn="r"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e degno </a:t>
            </a:r>
            <a:endParaRPr lang="it-IT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di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ogni lode.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285689" y="3429000"/>
            <a:ext cx="8858311" cy="3170099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b="1" i="1" dirty="0">
                <a:latin typeface="Comic Sans MS" pitchFamily="66" charset="0"/>
              </a:rPr>
              <a:t>Date al Signore, o famiglie dei popoli</a:t>
            </a:r>
            <a:r>
              <a:rPr lang="it-IT" sz="4000" b="1" i="1" dirty="0" smtClean="0">
                <a:latin typeface="Comic Sans MS" pitchFamily="66" charset="0"/>
              </a:rPr>
              <a:t>, date </a:t>
            </a:r>
            <a:r>
              <a:rPr lang="it-IT" sz="4000" b="1" i="1" dirty="0">
                <a:latin typeface="Comic Sans MS" pitchFamily="66" charset="0"/>
              </a:rPr>
              <a:t>al Signore gloria e potenza</a:t>
            </a:r>
            <a:r>
              <a:rPr lang="it-IT" sz="4000" b="1" i="1" dirty="0" smtClean="0">
                <a:latin typeface="Comic Sans MS" pitchFamily="66" charset="0"/>
              </a:rPr>
              <a:t>, date </a:t>
            </a:r>
            <a:r>
              <a:rPr lang="it-IT" sz="4000" b="1" i="1" dirty="0">
                <a:latin typeface="Comic Sans MS" pitchFamily="66" charset="0"/>
              </a:rPr>
              <a:t>al Signore la gloria del suo nome</a:t>
            </a:r>
            <a:r>
              <a:rPr lang="it-IT" sz="4000" b="1" i="1" dirty="0" smtClean="0">
                <a:latin typeface="Comic Sans MS" pitchFamily="66" charset="0"/>
              </a:rPr>
              <a:t>. Portate </a:t>
            </a:r>
            <a:r>
              <a:rPr lang="it-IT" sz="4000" b="1" i="1" dirty="0">
                <a:latin typeface="Comic Sans MS" pitchFamily="66" charset="0"/>
              </a:rPr>
              <a:t>offerte ed entrate nei suoi atri.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347864" y="1071546"/>
            <a:ext cx="5581824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 smtClean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Grande è il Signore </a:t>
            </a:r>
          </a:p>
          <a:p>
            <a:pPr algn="r"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e degno di ogni lode.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1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275" cy="6857999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285750" y="3500438"/>
            <a:ext cx="8858250" cy="317009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Prostratevi al Signore nel suo atrio santo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. Tremi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davanti a lui tutta la terra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. Dite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tra le genti: «Il Signore regna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!». Egli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giudica i popoli con rettitudine.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9552" y="548680"/>
            <a:ext cx="3254349" cy="255454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 smtClean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Grande è </a:t>
            </a:r>
            <a:endParaRPr lang="it-IT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il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Signore </a:t>
            </a:r>
          </a:p>
          <a:p>
            <a:pPr algn="r"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e degno </a:t>
            </a:r>
            <a:endParaRPr lang="it-IT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di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ogni lode.</a:t>
            </a:r>
          </a:p>
        </p:txBody>
      </p:sp>
    </p:spTree>
    <p:extLst>
      <p:ext uri="{BB962C8B-B14F-4D97-AF65-F5344CB8AC3E}">
        <p14:creationId xmlns:p14="http://schemas.microsoft.com/office/powerpoint/2010/main" val="284273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174"/>
            <a:ext cx="9144000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979712" y="4221088"/>
            <a:ext cx="6735692" cy="193899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Risplendete come astri </a:t>
            </a:r>
            <a:endParaRPr lang="it-IT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nel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mondo,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tenendo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salda </a:t>
            </a:r>
            <a:endParaRPr lang="it-IT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la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parola di vita.</a:t>
            </a:r>
            <a:endParaRPr lang="it-IT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85750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Matteo.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sellaDiTesto 5"/>
          <p:cNvSpPr txBox="1">
            <a:spLocks noChangeArrowheads="1"/>
          </p:cNvSpPr>
          <p:nvPr/>
        </p:nvSpPr>
        <p:spPr bwMode="auto">
          <a:xfrm>
            <a:off x="0" y="4000500"/>
            <a:ext cx="9144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In quel tempo, i farisei se ne andarono e tennero consiglio per vedere come cogliere in fallo Gesù nei suoi discorsi.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0350"/>
            <a:ext cx="5664200" cy="37766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04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asellaDiTesto 5"/>
          <p:cNvSpPr txBox="1">
            <a:spLocks noChangeArrowheads="1"/>
          </p:cNvSpPr>
          <p:nvPr/>
        </p:nvSpPr>
        <p:spPr bwMode="auto">
          <a:xfrm>
            <a:off x="0" y="5013325"/>
            <a:ext cx="9144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Mandarono dunque da lui i propri discepoli, con gli </a:t>
            </a:r>
            <a:r>
              <a:rPr lang="it-IT" sz="4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erodiani</a:t>
            </a:r>
            <a:r>
              <a:rPr lang="it-IT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, a dirgli: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76250"/>
            <a:ext cx="6264275" cy="43132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24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000"/>
    </mc:Choice>
    <mc:Fallback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sellaDiTesto 5"/>
          <p:cNvSpPr txBox="1">
            <a:spLocks noChangeArrowheads="1"/>
          </p:cNvSpPr>
          <p:nvPr/>
        </p:nvSpPr>
        <p:spPr bwMode="auto">
          <a:xfrm>
            <a:off x="0" y="4572000"/>
            <a:ext cx="9144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«Maestro, sappiamo che sei veritiero e insegni la via di Dio secondo verità.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333375"/>
            <a:ext cx="5711825" cy="41671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08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asellaDiTesto 5"/>
          <p:cNvSpPr txBox="1">
            <a:spLocks noChangeArrowheads="1"/>
          </p:cNvSpPr>
          <p:nvPr/>
        </p:nvSpPr>
        <p:spPr bwMode="auto">
          <a:xfrm>
            <a:off x="5003800" y="2420938"/>
            <a:ext cx="3995738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Tu non hai soggezione di alcuno, perché non guardi in faccia a nessuno. 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3475" cy="6858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45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000"/>
    </mc:Choice>
    <mc:Fallback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asellaDiTesto 5"/>
          <p:cNvSpPr txBox="1">
            <a:spLocks noChangeArrowheads="1"/>
          </p:cNvSpPr>
          <p:nvPr/>
        </p:nvSpPr>
        <p:spPr bwMode="auto">
          <a:xfrm>
            <a:off x="0" y="4572000"/>
            <a:ext cx="9144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Dunque, di’ a noi il tuo parere: è lecito, o no, pagare il tributo a Cesare?». 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8913"/>
            <a:ext cx="6183313" cy="43195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87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3000"/>
    </mc:Choice>
    <mc:Fallback>
      <p:transition advTm="1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asellaDiTesto 5"/>
          <p:cNvSpPr txBox="1">
            <a:spLocks noChangeArrowheads="1"/>
          </p:cNvSpPr>
          <p:nvPr/>
        </p:nvSpPr>
        <p:spPr bwMode="auto">
          <a:xfrm>
            <a:off x="0" y="4429125"/>
            <a:ext cx="9144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Ma Gesù, conoscendo la loro malizia, rispose: «Ipocriti, perché volete mettermi alla prova? </a:t>
            </a:r>
          </a:p>
        </p:txBody>
      </p:sp>
      <p:pic>
        <p:nvPicPr>
          <p:cNvPr id="8195" name="Picture 4" descr="L:\01 Immagini 8 luglio 2011\Gesu Cristo TRIBUTO AL CESARE\tributo cesare gfdf 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90513"/>
            <a:ext cx="5100638" cy="41322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52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asellaDiTesto 5"/>
          <p:cNvSpPr txBox="1">
            <a:spLocks noChangeArrowheads="1"/>
          </p:cNvSpPr>
          <p:nvPr/>
        </p:nvSpPr>
        <p:spPr bwMode="auto">
          <a:xfrm>
            <a:off x="0" y="5157788"/>
            <a:ext cx="9144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Mostratemi la moneta del tributo». Ed essi gli presentarono un denaro. 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0350"/>
            <a:ext cx="6477000" cy="48577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51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000"/>
    </mc:Choice>
    <mc:Fallback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sellaDiTesto 5"/>
          <p:cNvSpPr txBox="1">
            <a:spLocks noChangeArrowheads="1"/>
          </p:cNvSpPr>
          <p:nvPr/>
        </p:nvSpPr>
        <p:spPr bwMode="auto">
          <a:xfrm>
            <a:off x="0" y="4733925"/>
            <a:ext cx="9144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Egli domandò loro: «Questa immagine e l’iscrizione, di chi sono?». 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60350"/>
            <a:ext cx="7129463" cy="44878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531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000"/>
    </mc:Choice>
    <mc:Fallback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asellaDiTesto 5"/>
          <p:cNvSpPr txBox="1">
            <a:spLocks noChangeArrowheads="1"/>
          </p:cNvSpPr>
          <p:nvPr/>
        </p:nvSpPr>
        <p:spPr bwMode="auto">
          <a:xfrm>
            <a:off x="0" y="5732463"/>
            <a:ext cx="9144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Gli risposero: «Di Cesare».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3375"/>
            <a:ext cx="5256212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5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sellaDiTesto 5"/>
          <p:cNvSpPr txBox="1">
            <a:spLocks noChangeArrowheads="1"/>
          </p:cNvSpPr>
          <p:nvPr/>
        </p:nvSpPr>
        <p:spPr bwMode="auto">
          <a:xfrm>
            <a:off x="0" y="4365625"/>
            <a:ext cx="9144000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Allora disse loro: «Rendete dunque a Cesare quello che è di Cesare e a Dio quello che è di Dio».</a:t>
            </a:r>
            <a:endParaRPr lang="it-IT" sz="4400" b="1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04813"/>
            <a:ext cx="5961063" cy="38893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062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8000"/>
    </mc:Choice>
    <mc:Fallback>
      <p:transition advTm="18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ocalhost:1080/download/immagini/12Bi_TO/28B_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2" cy="6859934"/>
          </a:xfrm>
          <a:prstGeom prst="rect">
            <a:avLst/>
          </a:prstGeom>
          <a:noFill/>
        </p:spPr>
      </p:pic>
      <p:sp>
        <p:nvSpPr>
          <p:cNvPr id="10035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10035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gicaburla.it/wordpress/wp-content/uploads/2014/02/Missioni-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6"/>
            <a:ext cx="9144000" cy="686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856788" y="3717032"/>
            <a:ext cx="3430426" cy="2585323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OFFERTE</a:t>
            </a:r>
          </a:p>
          <a:p>
            <a:pPr algn="ctr"/>
            <a:r>
              <a:rPr lang="it-IT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PER LE</a:t>
            </a:r>
          </a:p>
          <a:p>
            <a:pPr algn="ctr"/>
            <a:r>
              <a:rPr lang="it-IT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MISSIONI</a:t>
            </a:r>
            <a:endParaRPr lang="it-IT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339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ervizioliturgico.it/wp-content/uploads/2013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3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8640"/>
            <a:ext cx="26725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SEGNI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DEL TUO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AMORE</a:t>
            </a:r>
            <a:endParaRPr lang="it-IT" sz="5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022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3.gstatic.com/images?q=tbn:ANd9GcTZ6hBXOfe3x15Yx2bU-dzATfEg-2a8izrUuFZiotk9RYaGS4jF2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3" y="0"/>
            <a:ext cx="9146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457200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e mille grani nelle spighe d'oro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666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  <p:extLst>
      <p:ext uri="{BB962C8B-B14F-4D97-AF65-F5344CB8AC3E}">
        <p14:creationId xmlns:p14="http://schemas.microsoft.com/office/powerpoint/2010/main" val="8534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4.staticflickr.com/3090/2547484315_66a83a848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264696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mandano fragranza e danno gioia al cuore,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42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.123rf.com/400wm/400/400/alexan66/alexan661009/alexan66100900175/7936094-bread-a-bag-with-wheat-and-e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94"/>
            <a:ext cx="9175212" cy="683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5112568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quando, macinati, fanno un pane solo: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46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s.123rf.com/400wm/400/400/tonobalaguer/tonobalaguer0912/tonobalaguer091200012/6038572-pain-sur-une-table-en-bois-avec-des-pointes-de-ble-oreil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8"/>
            <a:ext cx="9118352" cy="68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4608512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pane quotidiano,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tuo, Signore.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41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32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63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918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1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0/07/Grappolo_d%27uva_Gaglioppo_in_Calab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151728"/>
            <a:ext cx="5742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grappoli maturi sotto il sole,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festa della terra,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25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magini.4ever.eu/data/download/cibi-e-bevande/grappolo%20duva,%20vigneto%20162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3208" cy="71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01322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donano vigore,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 da ogni perla stilla il vino nuovo: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55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ages.4ever.eu/data/download/aliments-et-boissons/vin,%20raisin,%20tonneau%20166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0180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72000" y="6926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vino della gioia, dono tuo, Signore.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225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  <p:extLst>
      <p:ext uri="{BB962C8B-B14F-4D97-AF65-F5344CB8AC3E}">
        <p14:creationId xmlns:p14="http://schemas.microsoft.com/office/powerpoint/2010/main" val="9087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65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0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500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02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04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6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blufiles.storage.live.com/y1pzsalN3QoCVEq9Fes7BSho8yR5mA1E8VaZlapqIai1TSD6sOiau_6MCMBXoMjBR0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Immagine 4" descr="Immagine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00496" y="457200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Fede\Desktop\SANTO SPIRI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071539" y="1166843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magine 3" descr="Immagine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1"/>
          <p:cNvSpPr>
            <a:spLocks noChangeArrowheads="1"/>
          </p:cNvSpPr>
          <p:nvPr/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90116" name="Rettangolo 3"/>
          <p:cNvSpPr>
            <a:spLocks noChangeArrowheads="1"/>
          </p:cNvSpPr>
          <p:nvPr/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r>
              <a:rPr lang="it-IT" sz="4000" dirty="0">
                <a:latin typeface="Calibri" pitchFamily="34" charset="0"/>
                <a:cs typeface="+mn-cs"/>
              </a:rPr>
              <a:t>La grazia del Signore nostro Gesù Cristo, l’amore di Dio Padre </a:t>
            </a:r>
            <a:endParaRPr lang="it-IT" sz="4000" dirty="0">
              <a:latin typeface="Calibri" pitchFamily="34" charset="0"/>
              <a:cs typeface="+mn-cs"/>
            </a:endParaRPr>
          </a:p>
          <a:p>
            <a:r>
              <a:rPr lang="it-IT" sz="4000" dirty="0">
                <a:latin typeface="Calibri" pitchFamily="34" charset="0"/>
                <a:cs typeface="+mn-cs"/>
              </a:rPr>
              <a:t>e la </a:t>
            </a:r>
            <a:r>
              <a:rPr lang="it-IT" sz="4000" dirty="0">
                <a:latin typeface="Calibri" pitchFamily="34" charset="0"/>
                <a:cs typeface="+mn-cs"/>
              </a:rPr>
              <a:t>comunione dello Spirito Santo </a:t>
            </a:r>
            <a:endParaRPr lang="it-IT" sz="4000" dirty="0">
              <a:latin typeface="Calibri" pitchFamily="34" charset="0"/>
              <a:cs typeface="+mn-cs"/>
            </a:endParaRPr>
          </a:p>
          <a:p>
            <a:r>
              <a:rPr lang="it-IT" sz="4000" dirty="0">
                <a:latin typeface="Calibri" pitchFamily="34" charset="0"/>
                <a:cs typeface="+mn-cs"/>
              </a:rPr>
              <a:t>siano </a:t>
            </a:r>
            <a:r>
              <a:rPr lang="it-IT" sz="4000" dirty="0">
                <a:latin typeface="Calibri" pitchFamily="34" charset="0"/>
                <a:cs typeface="+mn-cs"/>
              </a:rPr>
              <a:t>con tutti voi.</a:t>
            </a:r>
          </a:p>
          <a:p>
            <a:pPr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</a:t>
            </a:r>
            <a:endParaRPr lang="it-IT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E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8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50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75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547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val="41617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9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2067</Words>
  <Application>Microsoft Office PowerPoint</Application>
  <PresentationFormat>Presentazione su schermo (4:3)</PresentationFormat>
  <Paragraphs>408</Paragraphs>
  <Slides>126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20</vt:i4>
      </vt:variant>
      <vt:variant>
        <vt:lpstr>Titoli diapositive</vt:lpstr>
      </vt:variant>
      <vt:variant>
        <vt:i4>126</vt:i4>
      </vt:variant>
    </vt:vector>
  </HeadingPairs>
  <TitlesOfParts>
    <vt:vector size="146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3_En blanco</vt:lpstr>
      <vt:lpstr>9_Tema di Office</vt:lpstr>
      <vt:lpstr>10_Tema di Office</vt:lpstr>
      <vt:lpstr>11_Tema di Office</vt:lpstr>
      <vt:lpstr>12_Tema di Office</vt:lpstr>
      <vt:lpstr>4_Struttura predefinita</vt:lpstr>
      <vt:lpstr>4_Tema di Office</vt:lpstr>
      <vt:lpstr>5_Tema di Office</vt:lpstr>
      <vt:lpstr>3_Struttura predefinita</vt:lpstr>
      <vt:lpstr>Tema di Office</vt:lpstr>
      <vt:lpstr>18_Tema di Office</vt:lpstr>
      <vt:lpstr>Struttura predefinita</vt:lpstr>
      <vt:lpstr>9_En blanco</vt:lpstr>
      <vt:lpstr>23_Tema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tempo ordinario 2010</dc:title>
  <dc:creator>Cattedrale Pescia</dc:creator>
  <cp:keywords>6 tempo ordinario</cp:keywords>
  <cp:lastModifiedBy>Me</cp:lastModifiedBy>
  <cp:revision>180</cp:revision>
  <dcterms:created xsi:type="dcterms:W3CDTF">2004-12-31T08:59:11Z</dcterms:created>
  <dcterms:modified xsi:type="dcterms:W3CDTF">2014-10-16T08:05:55Z</dcterms:modified>
</cp:coreProperties>
</file>